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1" r:id="rId18"/>
    <p:sldId id="1287" r:id="rId19"/>
    <p:sldId id="1288" r:id="rId20"/>
    <p:sldId id="1249" r:id="rId21"/>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1910"/>
    <a:srgbClr val="FFFFFF"/>
    <a:srgbClr val="213264"/>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9" d="100"/>
          <a:sy n="99" d="100"/>
        </p:scale>
        <p:origin x="1181"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54177" y="765546"/>
            <a:ext cx="6301139" cy="396647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7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70123" y="3678164"/>
            <a:ext cx="2095554" cy="846386"/>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YUVANRAJ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622021243063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3" name="Picture 2">
            <a:extLst>
              <a:ext uri="{FF2B5EF4-FFF2-40B4-BE49-F238E27FC236}">
                <a16:creationId xmlns:a16="http://schemas.microsoft.com/office/drawing/2014/main" id="{562E075D-81B6-4AD9-5C59-C5A44A8E6BCD}"/>
              </a:ext>
            </a:extLst>
          </p:cNvPr>
          <p:cNvPicPr>
            <a:picLocks noChangeAspect="1"/>
          </p:cNvPicPr>
          <p:nvPr/>
        </p:nvPicPr>
        <p:blipFill>
          <a:blip r:embed="rId2"/>
          <a:stretch>
            <a:fillRect/>
          </a:stretch>
        </p:blipFill>
        <p:spPr>
          <a:xfrm>
            <a:off x="488197" y="1056544"/>
            <a:ext cx="8167606" cy="3732432"/>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3" name="Picture 2">
            <a:extLst>
              <a:ext uri="{FF2B5EF4-FFF2-40B4-BE49-F238E27FC236}">
                <a16:creationId xmlns:a16="http://schemas.microsoft.com/office/drawing/2014/main" id="{62CAB52E-8B86-1646-359A-393BE4C2BC5F}"/>
              </a:ext>
            </a:extLst>
          </p:cNvPr>
          <p:cNvPicPr>
            <a:picLocks noChangeAspect="1"/>
          </p:cNvPicPr>
          <p:nvPr/>
        </p:nvPicPr>
        <p:blipFill>
          <a:blip r:embed="rId2"/>
          <a:stretch>
            <a:fillRect/>
          </a:stretch>
        </p:blipFill>
        <p:spPr>
          <a:xfrm>
            <a:off x="604435" y="885560"/>
            <a:ext cx="8082366" cy="4042901"/>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3" name="Picture 2">
            <a:extLst>
              <a:ext uri="{FF2B5EF4-FFF2-40B4-BE49-F238E27FC236}">
                <a16:creationId xmlns:a16="http://schemas.microsoft.com/office/drawing/2014/main" id="{6C8D4A0C-43B6-94C4-F96E-FBFEF8309DFA}"/>
              </a:ext>
            </a:extLst>
          </p:cNvPr>
          <p:cNvPicPr>
            <a:picLocks noChangeAspect="1"/>
          </p:cNvPicPr>
          <p:nvPr/>
        </p:nvPicPr>
        <p:blipFill>
          <a:blip r:embed="rId2"/>
          <a:stretch>
            <a:fillRect/>
          </a:stretch>
        </p:blipFill>
        <p:spPr>
          <a:xfrm>
            <a:off x="945396" y="961896"/>
            <a:ext cx="6981987" cy="3788335"/>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3" name="Picture 2">
            <a:extLst>
              <a:ext uri="{FF2B5EF4-FFF2-40B4-BE49-F238E27FC236}">
                <a16:creationId xmlns:a16="http://schemas.microsoft.com/office/drawing/2014/main" id="{6D4A2C9D-DB21-6B4F-E1EE-63909EE85BB1}"/>
              </a:ext>
            </a:extLst>
          </p:cNvPr>
          <p:cNvPicPr>
            <a:picLocks noChangeAspect="1"/>
          </p:cNvPicPr>
          <p:nvPr/>
        </p:nvPicPr>
        <p:blipFill>
          <a:blip r:embed="rId2"/>
          <a:stretch>
            <a:fillRect/>
          </a:stretch>
        </p:blipFill>
        <p:spPr>
          <a:xfrm>
            <a:off x="561813" y="982203"/>
            <a:ext cx="8020374" cy="3876517"/>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3" name="Picture 2">
            <a:extLst>
              <a:ext uri="{FF2B5EF4-FFF2-40B4-BE49-F238E27FC236}">
                <a16:creationId xmlns:a16="http://schemas.microsoft.com/office/drawing/2014/main" id="{A4AEF90A-4BD7-F862-46D2-0B1D4F2B2806}"/>
              </a:ext>
            </a:extLst>
          </p:cNvPr>
          <p:cNvPicPr>
            <a:picLocks noChangeAspect="1"/>
          </p:cNvPicPr>
          <p:nvPr/>
        </p:nvPicPr>
        <p:blipFill>
          <a:blip r:embed="rId2"/>
          <a:stretch>
            <a:fillRect/>
          </a:stretch>
        </p:blipFill>
        <p:spPr>
          <a:xfrm>
            <a:off x="457200" y="1004506"/>
            <a:ext cx="8082366" cy="3629487"/>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latin typeface="+mj-lt"/>
              </a:rPr>
              <a:t>Future </a:t>
            </a:r>
            <a:r>
              <a:rPr lang="en-US" sz="1600" b="1" dirty="0">
                <a:solidFill>
                  <a:srgbClr val="841910"/>
                </a:solidFill>
                <a:latin typeface="+mj-lt"/>
              </a:rPr>
              <a:t>Enhancements</a:t>
            </a:r>
            <a:r>
              <a:rPr lang="en-US" sz="1600" b="1" dirty="0">
                <a:solidFill>
                  <a:srgbClr val="841910"/>
                </a:solidFill>
                <a:latin typeface="+mj-lt"/>
                <a:cs typeface="Times New Roman" panose="02020603050405020304" pitchFamily="18" charset="0"/>
              </a:rPr>
              <a:t>:</a:t>
            </a:r>
            <a:br>
              <a:rPr lang="en-US" sz="1600" b="0" i="0" dirty="0">
                <a:solidFill>
                  <a:srgbClr val="841910"/>
                </a:solidFill>
                <a:effectLst/>
                <a:latin typeface="Söhne"/>
              </a:rPr>
            </a:br>
            <a:endParaRPr lang="en-IN" sz="1600" dirty="0">
              <a:solidFill>
                <a:srgbClr val="841910"/>
              </a:solidFill>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Conclusion</a:t>
            </a:r>
            <a:endParaRPr lang="en-IN" sz="1600" dirty="0">
              <a:solidFill>
                <a:srgbClr val="841910"/>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5402" y="2103673"/>
            <a:ext cx="4236875" cy="936154"/>
          </a:xfrm>
          <a:prstGeom prst="rect">
            <a:avLst/>
          </a:prstGeom>
        </p:spPr>
        <p:txBody>
          <a:bodyPr vert="horz" wrap="square" lIns="0" tIns="12700" rIns="0" bIns="0" rtlCol="0">
            <a:spAutoFit/>
          </a:bodyPr>
          <a:lstStyle/>
          <a:p>
            <a:pPr marL="12700">
              <a:lnSpc>
                <a:spcPct val="100000"/>
              </a:lnSpc>
              <a:spcBef>
                <a:spcPts val="100"/>
              </a:spcBef>
            </a:pPr>
            <a:r>
              <a:rPr lang="en-US" sz="6000" b="1" spc="-5" dirty="0">
                <a:solidFill>
                  <a:srgbClr val="841910"/>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Abstract</a:t>
            </a:r>
            <a:endParaRPr lang="en-IN" sz="1600" dirty="0">
              <a:solidFill>
                <a:srgbClr val="841910"/>
              </a:solidFill>
            </a:endParaRPr>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highlight>
                  <a:srgbClr val="FFFFFF"/>
                </a:highlight>
              </a:rPr>
              <a:t>Problem Statement</a:t>
            </a:r>
            <a:endParaRPr lang="en-IN" sz="1600" dirty="0">
              <a:solidFill>
                <a:srgbClr val="841910"/>
              </a:solidFill>
              <a:highlight>
                <a:srgbClr val="FFFFFF"/>
              </a:highlight>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97628"/>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Project Overview</a:t>
            </a:r>
            <a:endParaRPr lang="en-IN" sz="1600" dirty="0">
              <a:solidFill>
                <a:srgbClr val="841910"/>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Proposed Solution</a:t>
            </a:r>
            <a:endParaRPr lang="en-IN" sz="1600" dirty="0">
              <a:solidFill>
                <a:srgbClr val="841910"/>
              </a:solidFill>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Technology Used</a:t>
            </a:r>
            <a:endParaRPr lang="en-IN" sz="1600" dirty="0">
              <a:solidFill>
                <a:srgbClr val="841910"/>
              </a:solidFill>
            </a:endParaRP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277718308"/>
              </p:ext>
            </p:extLst>
          </p:nvPr>
        </p:nvGraphicFramePr>
        <p:xfrm>
          <a:off x="-84668" y="1154624"/>
          <a:ext cx="8951601" cy="3525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862830" y="1595299"/>
            <a:ext cx="3064118" cy="2666735"/>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495098"/>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674838" y="1334146"/>
            <a:ext cx="3318484" cy="307777"/>
          </a:xfrm>
          <a:prstGeom prst="rect">
            <a:avLst/>
          </a:prstGeom>
          <a:noFill/>
        </p:spPr>
        <p:txBody>
          <a:bodyPr wrap="square" rtlCol="0">
            <a:spAutoFit/>
          </a:bodyPr>
          <a:lstStyle/>
          <a:p>
            <a:pPr algn="ctr"/>
            <a:r>
              <a:rPr lang="en-US" dirty="0"/>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88193" y="1287522"/>
            <a:ext cx="3580969" cy="307777"/>
          </a:xfrm>
          <a:prstGeom prst="rect">
            <a:avLst/>
          </a:prstGeom>
          <a:noFill/>
        </p:spPr>
        <p:txBody>
          <a:bodyPr wrap="square" rtlCol="0">
            <a:spAutoFit/>
          </a:bodyPr>
          <a:lstStyle/>
          <a:p>
            <a:pPr algn="ctr"/>
            <a:r>
              <a:rPr lang="en-US" dirty="0"/>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841910"/>
                </a:solidFill>
              </a:rPr>
              <a:t>Modelling &amp; Results</a:t>
            </a:r>
            <a:endParaRPr lang="en-US" sz="1800" b="0" i="0" dirty="0">
              <a:solidFill>
                <a:srgbClr val="841910"/>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solidFill>
                  <a:srgbClr val="841910"/>
                </a:solidFill>
              </a:rPr>
              <a:t>Homepage</a:t>
            </a:r>
            <a:endParaRPr lang="en-IN" sz="2000" dirty="0">
              <a:solidFill>
                <a:srgbClr val="841910"/>
              </a:solidFill>
            </a:endParaRPr>
          </a:p>
        </p:txBody>
      </p:sp>
      <p:pic>
        <p:nvPicPr>
          <p:cNvPr id="12" name="Picture 11">
            <a:extLst>
              <a:ext uri="{FF2B5EF4-FFF2-40B4-BE49-F238E27FC236}">
                <a16:creationId xmlns:a16="http://schemas.microsoft.com/office/drawing/2014/main" id="{F64F7EE8-6D17-C0AF-3798-6CF61E45C3B4}"/>
              </a:ext>
            </a:extLst>
          </p:cNvPr>
          <p:cNvPicPr>
            <a:picLocks noChangeAspect="1"/>
          </p:cNvPicPr>
          <p:nvPr/>
        </p:nvPicPr>
        <p:blipFill>
          <a:blip r:embed="rId2"/>
          <a:stretch>
            <a:fillRect/>
          </a:stretch>
        </p:blipFill>
        <p:spPr>
          <a:xfrm>
            <a:off x="334433" y="937393"/>
            <a:ext cx="8475133" cy="4097980"/>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234</TotalTime>
  <Words>673</Words>
  <Application>Microsoft Office PowerPoint</Application>
  <PresentationFormat>On-screen Show (16:9)</PresentationFormat>
  <Paragraphs>106</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Gobi Krishna</cp:lastModifiedBy>
  <cp:revision>14</cp:revision>
  <dcterms:modified xsi:type="dcterms:W3CDTF">2024-04-09T13:05:34Z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